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ype="http://schemas.openxmlformats.org/officeDocument/2006/relationships/presProps" Target="presProps.xml"/>  <Relationship Id="rId23" Type="http://schemas.openxmlformats.org/officeDocument/2006/relationships/viewProps" Target="viewProps.xml"/>  <Relationship Id="rId24" Type="http://schemas.openxmlformats.org/officeDocument/2006/relationships/theme" Target="theme/theme1.xml"/>  <Relationship Id="rId25" Type="http://schemas.openxmlformats.org/officeDocument/2006/relationships/tableStyles" Target="tableStyles.xml"/>  <Relationship Id="rId2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2001e79-3793-4b9c-a8c6-f94e1da2d03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0e10484-a073-42d3-922d-bab7dd92df9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58642e2-7a55-4e16-8d16-d1ecaa404a7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2b4956-5cd8-4197-b545-09c4e7f9410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e2b974-2348-4d34-8676-d8722eae6ba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e50a1fd-54f2-4ac7-8ace-50cbeb6f2f7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fb0690-6134-4bcf-807f-23b87b60093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57a534f-e0fa-4112-ab87-68859985740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b16d485-eece-4e6a-b1e4-ddd460bcf91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36dd446-009a-4dca-8116-4c4e5cb44a3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1c8d392-1f82-4692-a6ee-0ebec677b35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b8a953b-34e6-49ca-8e12-34ab4bb2db3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7679ec6-0f37-4055-a67f-34b3b596cd4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465915-d38e-4942-9a08-dbf06009f9b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9f89ab-c4cc-4e70-82ee-cbb8825cbf3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28caeb9-25f9-408e-be61-1bf82d2f210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b95dcc7-5ed2-4f49-8eef-e6d31286558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3aa231-022e-4247-af15-1b58877164c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2cdce2-9bdf-4539-9211-1528a426ba9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e5de73-1437-4a06-a192-85db6a70f8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2022-12-19T01:12:14.129Z</dcterms:created>
  <dcterms:modified xsi:type="dcterms:W3CDTF">2022-12-19T01:12:14.129Z</dcterms:modified>
</cp:coreProperties>
</file>